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39604950"/>
  <p:notesSz cx="6662738" cy="9832975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74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45B"/>
    <a:srgbClr val="97B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7" autoAdjust="0"/>
    <p:restoredTop sz="94872"/>
  </p:normalViewPr>
  <p:slideViewPr>
    <p:cSldViewPr>
      <p:cViewPr>
        <p:scale>
          <a:sx n="44" d="100"/>
          <a:sy n="44" d="100"/>
        </p:scale>
        <p:origin x="464" y="-1240"/>
      </p:cViewPr>
      <p:guideLst>
        <p:guide orient="horz" pos="12474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van Guimarães" userId="6563060bb8d6da4a" providerId="LiveId" clId="{085421EA-1687-5342-A41F-968F3AEFB057}"/>
    <pc:docChg chg="undo custSel modSld modMainMaster">
      <pc:chgData name="Geovan Guimarães" userId="6563060bb8d6da4a" providerId="LiveId" clId="{085421EA-1687-5342-A41F-968F3AEFB057}" dt="2026-10-16T13:50:28.183" v="408" actId="404"/>
      <pc:docMkLst>
        <pc:docMk/>
      </pc:docMkLst>
      <pc:sldChg chg="addSp delSp modSp mod">
        <pc:chgData name="Geovan Guimarães" userId="6563060bb8d6da4a" providerId="LiveId" clId="{085421EA-1687-5342-A41F-968F3AEFB057}" dt="2026-10-16T13:50:28.183" v="408" actId="404"/>
        <pc:sldMkLst>
          <pc:docMk/>
          <pc:sldMk cId="0" sldId="256"/>
        </pc:sldMkLst>
        <pc:spChg chg="mod">
          <ac:chgData name="Geovan Guimarães" userId="6563060bb8d6da4a" providerId="LiveId" clId="{085421EA-1687-5342-A41F-968F3AEFB057}" dt="2026-10-16T13:48:55.009" v="379" actId="14100"/>
          <ac:spMkLst>
            <pc:docMk/>
            <pc:sldMk cId="0" sldId="256"/>
            <ac:spMk id="2" creationId="{6EB65E68-551F-966F-4966-4C068FE0AFD5}"/>
          </ac:spMkLst>
        </pc:spChg>
        <pc:spChg chg="add del mod">
          <ac:chgData name="Geovan Guimarães" userId="6563060bb8d6da4a" providerId="LiveId" clId="{085421EA-1687-5342-A41F-968F3AEFB057}" dt="2026-10-16T13:40:22.394" v="140"/>
          <ac:spMkLst>
            <pc:docMk/>
            <pc:sldMk cId="0" sldId="256"/>
            <ac:spMk id="3" creationId="{DF36D8F8-2B91-A980-07C5-D50138284D53}"/>
          </ac:spMkLst>
        </pc:spChg>
        <pc:spChg chg="add del mod">
          <ac:chgData name="Geovan Guimarães" userId="6563060bb8d6da4a" providerId="LiveId" clId="{085421EA-1687-5342-A41F-968F3AEFB057}" dt="2026-10-16T13:40:23.894" v="143"/>
          <ac:spMkLst>
            <pc:docMk/>
            <pc:sldMk cId="0" sldId="256"/>
            <ac:spMk id="4" creationId="{2FA8DF20-8EB7-7D14-258C-25672AC93FF7}"/>
          </ac:spMkLst>
        </pc:spChg>
        <pc:spChg chg="add del mod">
          <ac:chgData name="Geovan Guimarães" userId="6563060bb8d6da4a" providerId="LiveId" clId="{085421EA-1687-5342-A41F-968F3AEFB057}" dt="2026-10-16T13:40:25.196" v="146"/>
          <ac:spMkLst>
            <pc:docMk/>
            <pc:sldMk cId="0" sldId="256"/>
            <ac:spMk id="5" creationId="{7E1D6E98-E32E-E4A2-9D6B-09F78CF249EA}"/>
          </ac:spMkLst>
        </pc:spChg>
        <pc:spChg chg="add del mod">
          <ac:chgData name="Geovan Guimarães" userId="6563060bb8d6da4a" providerId="LiveId" clId="{085421EA-1687-5342-A41F-968F3AEFB057}" dt="2026-10-16T13:41:36.327" v="191" actId="47"/>
          <ac:spMkLst>
            <pc:docMk/>
            <pc:sldMk cId="0" sldId="256"/>
            <ac:spMk id="6" creationId="{D3444F67-30BC-6294-ACD2-1B1990CD385F}"/>
          </ac:spMkLst>
        </pc:spChg>
        <pc:spChg chg="mod">
          <ac:chgData name="Geovan Guimarães" userId="6563060bb8d6da4a" providerId="LiveId" clId="{085421EA-1687-5342-A41F-968F3AEFB057}" dt="2026-10-16T13:50:28.183" v="408" actId="404"/>
          <ac:spMkLst>
            <pc:docMk/>
            <pc:sldMk cId="0" sldId="256"/>
            <ac:spMk id="4098" creationId="{AE7126F4-9486-747B-F2B0-4634B6C1F18B}"/>
          </ac:spMkLst>
        </pc:spChg>
        <pc:spChg chg="del">
          <ac:chgData name="Geovan Guimarães" userId="6563060bb8d6da4a" providerId="LiveId" clId="{085421EA-1687-5342-A41F-968F3AEFB057}" dt="2026-10-16T13:50:16.656" v="406" actId="478"/>
          <ac:spMkLst>
            <pc:docMk/>
            <pc:sldMk cId="0" sldId="256"/>
            <ac:spMk id="4099" creationId="{1296B1C3-3C66-5607-F8D6-85050FAA65FB}"/>
          </ac:spMkLst>
        </pc:spChg>
        <pc:spChg chg="del">
          <ac:chgData name="Geovan Guimarães" userId="6563060bb8d6da4a" providerId="LiveId" clId="{085421EA-1687-5342-A41F-968F3AEFB057}" dt="2026-10-16T13:50:12.246" v="405" actId="478"/>
          <ac:spMkLst>
            <pc:docMk/>
            <pc:sldMk cId="0" sldId="256"/>
            <ac:spMk id="4100" creationId="{28F03670-7D65-F08E-6263-31942A6854EE}"/>
          </ac:spMkLst>
        </pc:spChg>
        <pc:spChg chg="mod">
          <ac:chgData name="Geovan Guimarães" userId="6563060bb8d6da4a" providerId="LiveId" clId="{085421EA-1687-5342-A41F-968F3AEFB057}" dt="2026-10-16T13:49:27.242" v="402" actId="1036"/>
          <ac:spMkLst>
            <pc:docMk/>
            <pc:sldMk cId="0" sldId="256"/>
            <ac:spMk id="4101" creationId="{5EB58577-2275-4A96-E0CC-5445B09C8C20}"/>
          </ac:spMkLst>
        </pc:spChg>
        <pc:spChg chg="mod">
          <ac:chgData name="Geovan Guimarães" userId="6563060bb8d6da4a" providerId="LiveId" clId="{085421EA-1687-5342-A41F-968F3AEFB057}" dt="2026-10-16T13:49:47.342" v="404" actId="20577"/>
          <ac:spMkLst>
            <pc:docMk/>
            <pc:sldMk cId="0" sldId="256"/>
            <ac:spMk id="4102" creationId="{0D791E8B-5BC7-331F-3B87-B93348929E9D}"/>
          </ac:spMkLst>
        </pc:spChg>
      </pc:sldChg>
      <pc:sldMasterChg chg="modSldLayout">
        <pc:chgData name="Geovan Guimarães" userId="6563060bb8d6da4a" providerId="LiveId" clId="{085421EA-1687-5342-A41F-968F3AEFB057}" dt="2026-10-16T13:46:03.654" v="252"/>
        <pc:sldMasterMkLst>
          <pc:docMk/>
          <pc:sldMasterMk cId="0" sldId="2147483648"/>
        </pc:sldMasterMkLst>
        <pc:sldLayoutChg chg="addSp delSp modSp mod">
          <pc:chgData name="Geovan Guimarães" userId="6563060bb8d6da4a" providerId="LiveId" clId="{085421EA-1687-5342-A41F-968F3AEFB057}" dt="2026-10-16T13:46:03.654" v="252"/>
          <pc:sldLayoutMkLst>
            <pc:docMk/>
            <pc:sldMasterMk cId="0" sldId="2147483648"/>
            <pc:sldLayoutMk cId="2745288819" sldId="2147483649"/>
          </pc:sldLayoutMkLst>
          <pc:spChg chg="add del">
            <ac:chgData name="Geovan Guimarães" userId="6563060bb8d6da4a" providerId="LiveId" clId="{085421EA-1687-5342-A41F-968F3AEFB057}" dt="2026-10-16T13:41:42.574" v="192" actId="478"/>
            <ac:spMkLst>
              <pc:docMk/>
              <pc:sldMasterMk cId="0" sldId="2147483648"/>
              <pc:sldLayoutMk cId="2745288819" sldId="2147483649"/>
              <ac:spMk id="4" creationId="{A241A4E2-C5D3-5A05-5CED-8AC3BD61A2D5}"/>
            </ac:spMkLst>
          </pc:spChg>
          <pc:spChg chg="mod">
            <ac:chgData name="Geovan Guimarães" userId="6563060bb8d6da4a" providerId="LiveId" clId="{085421EA-1687-5342-A41F-968F3AEFB057}" dt="2026-10-16T13:45:54.961" v="249" actId="1036"/>
            <ac:spMkLst>
              <pc:docMk/>
              <pc:sldMasterMk cId="0" sldId="2147483648"/>
              <pc:sldLayoutMk cId="2745288819" sldId="2147483649"/>
              <ac:spMk id="11" creationId="{FE0B45E8-EB51-99EC-4C83-8216051EE01E}"/>
            </ac:spMkLst>
          </pc:spChg>
          <pc:spChg chg="del mod">
            <ac:chgData name="Geovan Guimarães" userId="6563060bb8d6da4a" providerId="LiveId" clId="{085421EA-1687-5342-A41F-968F3AEFB057}" dt="2026-10-16T13:41:47.493" v="195" actId="478"/>
            <ac:spMkLst>
              <pc:docMk/>
              <pc:sldMasterMk cId="0" sldId="2147483648"/>
              <pc:sldLayoutMk cId="2745288819" sldId="2147483649"/>
              <ac:spMk id="13" creationId="{EF6AE674-8CF2-3D51-B785-36BB43951497}"/>
            </ac:spMkLst>
          </pc:spChg>
          <pc:spChg chg="add del mod">
            <ac:chgData name="Geovan Guimarães" userId="6563060bb8d6da4a" providerId="LiveId" clId="{085421EA-1687-5342-A41F-968F3AEFB057}" dt="2026-10-16T13:42:58.652" v="207"/>
            <ac:spMkLst>
              <pc:docMk/>
              <pc:sldMasterMk cId="0" sldId="2147483648"/>
              <pc:sldLayoutMk cId="2745288819" sldId="2147483649"/>
              <ac:spMk id="15" creationId="{9D39A8A4-3F7C-9AAA-1331-685EC76B602F}"/>
            </ac:spMkLst>
          </pc:spChg>
          <pc:spChg chg="add del mod">
            <ac:chgData name="Geovan Guimarães" userId="6563060bb8d6da4a" providerId="LiveId" clId="{085421EA-1687-5342-A41F-968F3AEFB057}" dt="2026-10-16T13:44:03.554" v="211"/>
            <ac:spMkLst>
              <pc:docMk/>
              <pc:sldMasterMk cId="0" sldId="2147483648"/>
              <pc:sldLayoutMk cId="2745288819" sldId="2147483649"/>
              <ac:spMk id="16" creationId="{6524224A-1A9F-D4FE-B6F6-A612BC8351E8}"/>
            </ac:spMkLst>
          </pc:spChg>
          <pc:spChg chg="add del mod">
            <ac:chgData name="Geovan Guimarães" userId="6563060bb8d6da4a" providerId="LiveId" clId="{085421EA-1687-5342-A41F-968F3AEFB057}" dt="2026-10-16T13:46:03.654" v="252"/>
            <ac:spMkLst>
              <pc:docMk/>
              <pc:sldMasterMk cId="0" sldId="2147483648"/>
              <pc:sldLayoutMk cId="2745288819" sldId="2147483649"/>
              <ac:spMk id="19" creationId="{80DD435A-C4DC-D2BC-6851-ADFD8FC79D0E}"/>
            </ac:spMkLst>
          </pc:spChg>
          <pc:picChg chg="add del">
            <ac:chgData name="Geovan Guimarães" userId="6563060bb8d6da4a" providerId="LiveId" clId="{085421EA-1687-5342-A41F-968F3AEFB057}" dt="2026-10-16T13:41:42.574" v="192" actId="478"/>
            <ac:picMkLst>
              <pc:docMk/>
              <pc:sldMasterMk cId="0" sldId="2147483648"/>
              <pc:sldLayoutMk cId="2745288819" sldId="2147483649"/>
              <ac:picMk id="5" creationId="{0BE2F463-63D9-7F7D-B6BA-EDFA9C72F3B8}"/>
            </ac:picMkLst>
          </pc:picChg>
          <pc:picChg chg="add del">
            <ac:chgData name="Geovan Guimarães" userId="6563060bb8d6da4a" providerId="LiveId" clId="{085421EA-1687-5342-A41F-968F3AEFB057}" dt="2026-10-16T13:41:42.574" v="192" actId="478"/>
            <ac:picMkLst>
              <pc:docMk/>
              <pc:sldMasterMk cId="0" sldId="2147483648"/>
              <pc:sldLayoutMk cId="2745288819" sldId="2147483649"/>
              <ac:picMk id="7" creationId="{03BFA4DA-525E-5AFE-A8C9-7605E06D3801}"/>
            </ac:picMkLst>
          </pc:picChg>
          <pc:picChg chg="add del mod">
            <ac:chgData name="Geovan Guimarães" userId="6563060bb8d6da4a" providerId="LiveId" clId="{085421EA-1687-5342-A41F-968F3AEFB057}" dt="2026-10-16T13:41:34.744" v="187" actId="931"/>
            <ac:picMkLst>
              <pc:docMk/>
              <pc:sldMasterMk cId="0" sldId="2147483648"/>
              <pc:sldLayoutMk cId="2745288819" sldId="2147483649"/>
              <ac:picMk id="8" creationId="{BB896CC7-CC23-EB86-B178-2995BC39C698}"/>
            </ac:picMkLst>
          </pc:picChg>
          <pc:picChg chg="del">
            <ac:chgData name="Geovan Guimarães" userId="6563060bb8d6da4a" providerId="LiveId" clId="{085421EA-1687-5342-A41F-968F3AEFB057}" dt="2026-10-16T13:45:26.670" v="216" actId="478"/>
            <ac:picMkLst>
              <pc:docMk/>
              <pc:sldMasterMk cId="0" sldId="2147483648"/>
              <pc:sldLayoutMk cId="2745288819" sldId="2147483649"/>
              <ac:picMk id="10" creationId="{CAFDF9E4-BF90-5FA0-A354-1C2C312385AF}"/>
            </ac:picMkLst>
          </pc:picChg>
          <pc:picChg chg="add del">
            <ac:chgData name="Geovan Guimarães" userId="6563060bb8d6da4a" providerId="LiveId" clId="{085421EA-1687-5342-A41F-968F3AEFB057}" dt="2026-10-16T13:41:45.126" v="193" actId="478"/>
            <ac:picMkLst>
              <pc:docMk/>
              <pc:sldMasterMk cId="0" sldId="2147483648"/>
              <pc:sldLayoutMk cId="2745288819" sldId="2147483649"/>
              <ac:picMk id="12" creationId="{96FCF0CC-AA1F-D6BF-2238-89FD5A9DBE65}"/>
            </ac:picMkLst>
          </pc:picChg>
          <pc:picChg chg="add mod modCrop">
            <ac:chgData name="Geovan Guimarães" userId="6563060bb8d6da4a" providerId="LiveId" clId="{085421EA-1687-5342-A41F-968F3AEFB057}" dt="2026-10-16T13:43:08.801" v="208" actId="732"/>
            <ac:picMkLst>
              <pc:docMk/>
              <pc:sldMasterMk cId="0" sldId="2147483648"/>
              <pc:sldLayoutMk cId="2745288819" sldId="2147483649"/>
              <ac:picMk id="14" creationId="{DBDE4593-4E52-3DA5-C0DE-194C3A21DF35}"/>
            </ac:picMkLst>
          </pc:picChg>
          <pc:picChg chg="add del">
            <ac:chgData name="Geovan Guimarães" userId="6563060bb8d6da4a" providerId="LiveId" clId="{085421EA-1687-5342-A41F-968F3AEFB057}" dt="2026-10-16T13:41:46.668" v="194" actId="478"/>
            <ac:picMkLst>
              <pc:docMk/>
              <pc:sldMasterMk cId="0" sldId="2147483648"/>
              <pc:sldLayoutMk cId="2745288819" sldId="2147483649"/>
              <ac:picMk id="17" creationId="{DB9702B7-ACF7-B6A1-099B-DC74E4227681}"/>
            </ac:picMkLst>
          </pc:picChg>
          <pc:picChg chg="add mod">
            <ac:chgData name="Geovan Guimarães" userId="6563060bb8d6da4a" providerId="LiveId" clId="{085421EA-1687-5342-A41F-968F3AEFB057}" dt="2026-10-16T13:45:49.376" v="248" actId="1036"/>
            <ac:picMkLst>
              <pc:docMk/>
              <pc:sldMasterMk cId="0" sldId="2147483648"/>
              <pc:sldLayoutMk cId="2745288819" sldId="2147483649"/>
              <ac:picMk id="18" creationId="{309F2736-0360-5DF8-69AE-827EAFF4EC33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36E4752-609A-E541-857A-93E0834CEE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1AD04DD-ABDE-369B-0371-B969688C53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A93EB25-1396-E843-9309-B58F38A3173B}" type="datetimeFigureOut">
              <a:rPr lang="pt-BR"/>
              <a:pPr>
                <a:defRPr/>
              </a:pPr>
              <a:t>16/10/2026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E046136-FEE6-AAE0-5638-E77150F65D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39263"/>
            <a:ext cx="288766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0544884-6281-13CA-4FEA-3D08A20DDF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3488" y="9339263"/>
            <a:ext cx="288766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68FA86-1E5C-A34F-A344-966E55F853A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FA515858-5DBA-2CCE-4F38-F3EAAE60AB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3477DF-D7EC-7C1D-1060-D42628B94B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163BC4A-CED7-1E44-8889-351DB5281B64}" type="datetimeFigureOut">
              <a:rPr lang="pt-BR"/>
              <a:pPr>
                <a:defRPr/>
              </a:pPr>
              <a:t>16/10/2026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FAABE95-902E-8F6F-987D-9E0BF06DC6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973263" y="1228725"/>
            <a:ext cx="2716212" cy="3319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67AB82CA-3BD0-4B60-CE76-5A72EBB38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32338"/>
            <a:ext cx="5329238" cy="38719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6FCA22-0E8F-E61E-E682-0B58D25DA3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39263"/>
            <a:ext cx="288766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23F05C-F8BD-2411-3D08-592FA78F7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3488" y="9339263"/>
            <a:ext cx="288766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C62B4B-7192-1543-9A0E-E6A5966C3EB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Forma&#10;&#10;O conteúdo gerado por IA pode estar incorreto.">
            <a:extLst>
              <a:ext uri="{FF2B5EF4-FFF2-40B4-BE49-F238E27FC236}">
                <a16:creationId xmlns:a16="http://schemas.microsoft.com/office/drawing/2014/main" id="{309F2736-0360-5DF8-69AE-827EAFF4EC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65"/>
          <a:stretch>
            <a:fillRect/>
          </a:stretch>
        </p:blipFill>
        <p:spPr bwMode="auto">
          <a:xfrm>
            <a:off x="16164" y="37673482"/>
            <a:ext cx="32387885" cy="2039205"/>
          </a:xfrm>
          <a:prstGeom prst="rect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463" y="12303125"/>
            <a:ext cx="27543125" cy="848995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925" y="22442488"/>
            <a:ext cx="22682200" cy="101219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1" name="Caixa de Texto 2">
            <a:extLst>
              <a:ext uri="{FF2B5EF4-FFF2-40B4-BE49-F238E27FC236}">
                <a16:creationId xmlns:a16="http://schemas.microsoft.com/office/drawing/2014/main" id="{FE0B45E8-EB51-99EC-4C83-8216051EE0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6346" y="38049513"/>
            <a:ext cx="31779447" cy="126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sz="2800" b="1" kern="1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Universidade do Sul de Santa Catarina – Unisul, Campus Tubarão</a:t>
            </a:r>
            <a:endParaRPr lang="pt-BR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None/>
              <a:tabLst>
                <a:tab pos="2700020" algn="ctr"/>
                <a:tab pos="5400040" algn="r"/>
              </a:tabLst>
            </a:pPr>
            <a:r>
              <a:rPr lang="pt-BR" sz="2800" kern="1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Avenida José Acácio Moreira, 787, Bairro Dehon, Caixa Postal 370 - 88704-900, Tubarão, SC</a:t>
            </a:r>
            <a:endParaRPr lang="pt-BR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DBDE4593-4E52-3DA5-C0DE-194C3A21DF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5"/>
          <a:stretch>
            <a:fillRect/>
          </a:stretch>
        </p:blipFill>
        <p:spPr>
          <a:xfrm>
            <a:off x="0" y="-71733"/>
            <a:ext cx="32514022" cy="65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88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B80BD7-802D-9354-4331-BDCF7A1AE7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C33826-A5C5-12E5-41DE-53531C5ABE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EEA4E8-9815-2F10-4A30-670349946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A206D3-D374-3B43-9CFD-A323626163C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519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050" y="25449213"/>
            <a:ext cx="27544713" cy="7866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050" y="16786225"/>
            <a:ext cx="27544713" cy="86629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E4399C-83B2-860A-79A6-81FE511E0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4BEAB4-62AF-4A6E-F87D-A2BE4CF4ED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2ED71-5FC5-07CC-6914-A647960183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1ED2DD-BFED-4C40-AEF1-8FD07EDC420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704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838" y="9240838"/>
            <a:ext cx="14504987" cy="2613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8225" y="9240838"/>
            <a:ext cx="14504988" cy="26136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296FE5-FAD1-FA54-6211-CC12D71C2E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44D355-54AE-4883-2A4A-8DE17530AA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99CD8D-DE13-04E6-4EDD-23635624F9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3FC5B-AB7B-A146-A69A-9AC0061790C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179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838" y="8864600"/>
            <a:ext cx="14316075" cy="3695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838" y="12560300"/>
            <a:ext cx="14316075" cy="2281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788" y="8864600"/>
            <a:ext cx="14322425" cy="3695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788" y="12560300"/>
            <a:ext cx="14322425" cy="2281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CD2981E-1150-3188-E812-3B2C3ACC25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849151-AFBD-17E0-87F1-9E249F1C27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62369DB-AE79-9B27-4CB5-C74DE8D4CF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630B92-35B1-D644-99F7-0529BA0BBF3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09915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4C93DB3-4B0E-F53E-6E20-24E137A40B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00C5443-2228-9B95-2F21-0267BD4BB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A9FE14-EE22-C57D-A865-9E31A9FB54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F2C1DA-FAAE-2843-BEA8-61ADA00EA1D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45329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1B8D4FF-7EB3-C941-C5C5-D394AA723B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44087C0-001C-9455-C4C3-4DB0909D85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B585154-F08A-40B8-9E5F-D23C61A05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C034BF-DCBD-2C47-9A28-9EC764E25F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776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838" y="1576388"/>
            <a:ext cx="10660062" cy="67119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838" y="1576388"/>
            <a:ext cx="18113375" cy="33802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838" y="8288338"/>
            <a:ext cx="10660062" cy="270906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254DD5-D8A5-27AB-3321-C221B21A6C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B6A17F-9340-5B3C-9AB0-FF4911F3C1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61AFC2-2DEE-BFDE-F171-4343D17E5D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0BFEE-27DA-3B42-A30C-23D47E3748C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31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588" y="27724100"/>
            <a:ext cx="19442112" cy="32718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588" y="3538538"/>
            <a:ext cx="19442112" cy="23763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588" y="30995938"/>
            <a:ext cx="19442112" cy="4648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D381D-22AB-FB51-7E3F-AF4654DDAD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CAC64E-35FD-F1FF-C839-3480E8E611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443C0-6020-0033-B88B-5A386B9792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BAFF05-4A5D-A44C-B7F8-9BCC5725EA5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8076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5FF9B4-FF33-CA4B-E8E4-4A855E9AE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E3D721-57A8-F2CC-DD30-5FF9DCC808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184AF8-88FA-89B5-A2E8-CCF8417365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59922E-01D2-E142-AAA4-FC0B6E30CD9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9143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3413" y="1585913"/>
            <a:ext cx="7289800" cy="3379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838" y="1585913"/>
            <a:ext cx="21720175" cy="3379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7487D8-5321-7048-314A-53EA4C4050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786737-7B98-13ED-3704-420076F2FB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C01D21-3EF4-2C6E-3B51-BDF5555A5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922496-AAEC-734E-B0E9-5FD7687DC63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9587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EA29251-8DCC-A306-BAE1-81AC701D77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585913"/>
            <a:ext cx="29162375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1978" tIns="215989" rIns="431978" bIns="2159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49CF0B4-2224-DF7C-C8E7-AA24FFB8B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9240838"/>
            <a:ext cx="29162375" cy="261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1978" tIns="215989" rIns="431978" bIns="2159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69BD80E-0B7A-4B63-4346-4A932A8357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6063238"/>
            <a:ext cx="7559675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1978" tIns="215989" rIns="431978" bIns="2159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52F75C-04AA-FEC2-6862-40A03FE46D3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6063238"/>
            <a:ext cx="10261600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1978" tIns="215989" rIns="431978" bIns="21598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68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A6A1CE-28E2-F553-7E35-F059F9A7D9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6063238"/>
            <a:ext cx="7559675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1978" tIns="215989" rIns="431978" bIns="2159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800"/>
            </a:lvl1pPr>
          </a:lstStyle>
          <a:p>
            <a:fld id="{82339368-FB4F-5B4D-AD67-B5D0FBEB85A7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8000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18000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2pPr>
      <a:lvl3pPr algn="ctr" defTabSz="4318000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3pPr>
      <a:lvl4pPr algn="ctr" defTabSz="4318000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4pPr>
      <a:lvl5pPr algn="ctr" defTabSz="4318000" rtl="0" eaLnBrk="0" fontAlgn="base" hangingPunct="0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5pPr>
      <a:lvl6pPr marL="457200" algn="ctr" defTabSz="4318000" rtl="0" fontAlgn="base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6pPr>
      <a:lvl7pPr marL="914400" algn="ctr" defTabSz="4318000" rtl="0" fontAlgn="base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7pPr>
      <a:lvl8pPr marL="1371600" algn="ctr" defTabSz="4318000" rtl="0" fontAlgn="base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8pPr>
      <a:lvl9pPr marL="1828800" algn="ctr" defTabSz="4318000" rtl="0" fontAlgn="base">
        <a:spcBef>
          <a:spcPct val="0"/>
        </a:spcBef>
        <a:spcAft>
          <a:spcPct val="0"/>
        </a:spcAft>
        <a:defRPr sz="20700">
          <a:solidFill>
            <a:schemeClr val="tx2"/>
          </a:solidFill>
          <a:latin typeface="Arial" charset="0"/>
        </a:defRPr>
      </a:lvl9pPr>
    </p:titleStyle>
    <p:bodyStyle>
      <a:lvl1pPr marL="1617663" indent="-1617663" algn="l" defTabSz="4318000" rtl="0" eaLnBrk="0" fontAlgn="base" hangingPunct="0">
        <a:spcBef>
          <a:spcPct val="20000"/>
        </a:spcBef>
        <a:spcAft>
          <a:spcPct val="0"/>
        </a:spcAft>
        <a:buChar char="•"/>
        <a:defRPr sz="14900">
          <a:solidFill>
            <a:schemeClr val="tx1"/>
          </a:solidFill>
          <a:latin typeface="+mn-lt"/>
          <a:ea typeface="+mn-ea"/>
          <a:cs typeface="+mn-cs"/>
        </a:defRPr>
      </a:lvl1pPr>
      <a:lvl2pPr marL="3508375" indent="-1346200" algn="l" defTabSz="4318000" rtl="0" eaLnBrk="0" fontAlgn="base" hangingPunct="0">
        <a:spcBef>
          <a:spcPct val="20000"/>
        </a:spcBef>
        <a:spcAft>
          <a:spcPct val="0"/>
        </a:spcAft>
        <a:buChar char="–"/>
        <a:defRPr sz="13100">
          <a:solidFill>
            <a:schemeClr val="tx1"/>
          </a:solidFill>
          <a:latin typeface="+mn-lt"/>
        </a:defRPr>
      </a:lvl2pPr>
      <a:lvl3pPr marL="5399088" indent="-1081088" algn="l" defTabSz="4318000" rtl="0" eaLnBrk="0" fontAlgn="base" hangingPunct="0">
        <a:spcBef>
          <a:spcPct val="20000"/>
        </a:spcBef>
        <a:spcAft>
          <a:spcPct val="0"/>
        </a:spcAft>
        <a:buChar char="•"/>
        <a:defRPr sz="11300">
          <a:solidFill>
            <a:schemeClr val="tx1"/>
          </a:solidFill>
          <a:latin typeface="+mn-lt"/>
        </a:defRPr>
      </a:lvl3pPr>
      <a:lvl4pPr marL="7561263" indent="-1081088" algn="l" defTabSz="4318000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723438" indent="-1081088" algn="l" defTabSz="4318000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180638" indent="-1081088" algn="l" defTabSz="4318000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0637838" indent="-1081088" algn="l" defTabSz="4318000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095038" indent="-1081088" algn="l" defTabSz="4318000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1552238" indent="-1081088" algn="l" defTabSz="4318000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7">
            <a:extLst>
              <a:ext uri="{FF2B5EF4-FFF2-40B4-BE49-F238E27FC236}">
                <a16:creationId xmlns:a16="http://schemas.microsoft.com/office/drawing/2014/main" id="{AE7126F4-9486-747B-F2B0-4634B6C1F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9901375"/>
            <a:ext cx="29678312" cy="14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defTabSz="4318000">
              <a:spcBef>
                <a:spcPct val="20000"/>
              </a:spcBef>
              <a:buChar char="•"/>
              <a:defRPr sz="14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8000">
              <a:spcBef>
                <a:spcPct val="20000"/>
              </a:spcBef>
              <a:buChar char="–"/>
              <a:defRPr sz="1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80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80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80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4400" dirty="0"/>
              <a:t>Nome(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completo(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do(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autor(es), Nome(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completo(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do(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autor(es),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pt-BR" altLang="pt-BR" sz="4400" dirty="0"/>
              <a:t>Nome(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completo(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do(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autor(es), Nome(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completo(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do(</a:t>
            </a:r>
            <a:r>
              <a:rPr lang="pt-BR" altLang="pt-BR" sz="4400" dirty="0" err="1"/>
              <a:t>s</a:t>
            </a:r>
            <a:r>
              <a:rPr lang="pt-BR" altLang="pt-BR" sz="4400" dirty="0"/>
              <a:t>) autor(es)</a:t>
            </a:r>
          </a:p>
        </p:txBody>
      </p:sp>
      <p:sp>
        <p:nvSpPr>
          <p:cNvPr id="4101" name="Text Box 12">
            <a:extLst>
              <a:ext uri="{FF2B5EF4-FFF2-40B4-BE49-F238E27FC236}">
                <a16:creationId xmlns:a16="http://schemas.microsoft.com/office/drawing/2014/main" id="{5EB58577-2275-4A96-E0CC-5445B09C8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850" y="11685877"/>
            <a:ext cx="13989050" cy="2042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4318000">
              <a:spcBef>
                <a:spcPct val="20000"/>
              </a:spcBef>
              <a:buChar char="•"/>
              <a:defRPr sz="14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8000">
              <a:spcBef>
                <a:spcPct val="20000"/>
              </a:spcBef>
              <a:buChar char="–"/>
              <a:defRPr sz="1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80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80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80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/>
              <a:t>Introdução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45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6000" dirty="0"/>
              <a:t>O texto do pôster deverá ser legível a uma distância de, pelo menos, 1m. Sugere-se fonte Arial, tamanho 26.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6000" dirty="0"/>
              <a:t>Utilizar os recursos disponíveis para o pôster despertar o interesse do público.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/>
              <a:t>Objetivos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5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/>
              <a:t>Metodologia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5000" b="1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6000" dirty="0"/>
              <a:t>Organizar as informações de modo que as ideias centrais do trabalho sejam facilmente compreendidas.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</p:txBody>
      </p:sp>
      <p:sp>
        <p:nvSpPr>
          <p:cNvPr id="4102" name="Text Box 13">
            <a:extLst>
              <a:ext uri="{FF2B5EF4-FFF2-40B4-BE49-F238E27FC236}">
                <a16:creationId xmlns:a16="http://schemas.microsoft.com/office/drawing/2014/main" id="{0D791E8B-5BC7-331F-3B87-B93348929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13250" y="11685877"/>
            <a:ext cx="13719175" cy="2593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4318000">
              <a:spcBef>
                <a:spcPct val="20000"/>
              </a:spcBef>
              <a:buChar char="•"/>
              <a:defRPr sz="14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8000">
              <a:spcBef>
                <a:spcPct val="20000"/>
              </a:spcBef>
              <a:buChar char="–"/>
              <a:defRPr sz="1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8000">
              <a:spcBef>
                <a:spcPct val="20000"/>
              </a:spcBef>
              <a:buChar char="•"/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8000">
              <a:spcBef>
                <a:spcPct val="20000"/>
              </a:spcBef>
              <a:buChar char="–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8000">
              <a:spcBef>
                <a:spcPct val="20000"/>
              </a:spcBef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/>
              <a:t>Resultados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5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6000" dirty="0"/>
              <a:t>Utilizar o mínimo de texto e o máximo de figuras, fotos, tabelas e gráficos possíveis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5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5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/>
              <a:t>Conclusões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5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6000" b="1" dirty="0"/>
              <a:t>Bibliografia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6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41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4100" dirty="0"/>
              <a:t>Fomento: </a:t>
            </a:r>
            <a:r>
              <a:rPr lang="pt-BR" altLang="pt-BR" sz="4400" dirty="0"/>
              <a:t>mencionar vínculo com o Programa de origem (PUIC, PIBIC, PUIP, Ar. 170 e agências de fomento da pesquisa</a:t>
            </a:r>
            <a:endParaRPr lang="pt-BR" altLang="pt-BR" sz="41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EB65E68-551F-966F-4966-4C068FE0AFD5}"/>
              </a:ext>
            </a:extLst>
          </p:cNvPr>
          <p:cNvSpPr/>
          <p:nvPr/>
        </p:nvSpPr>
        <p:spPr bwMode="auto">
          <a:xfrm>
            <a:off x="0" y="6402761"/>
            <a:ext cx="32404050" cy="3335101"/>
          </a:xfrm>
          <a:prstGeom prst="rect">
            <a:avLst/>
          </a:prstGeom>
          <a:noFill/>
          <a:ln w="9525" cap="flat" cmpd="sng" algn="ctr">
            <a:solidFill>
              <a:srgbClr val="0B345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200" b="1" i="0" u="none" strike="noStrike" kern="1200" cap="none" spc="0" normalizeH="0" baseline="0" noProof="0" dirty="0">
              <a:ln>
                <a:noFill/>
              </a:ln>
              <a:solidFill>
                <a:srgbClr val="0B34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8000" b="1" i="0" u="none" strike="noStrike" kern="1200" cap="none" spc="0" normalizeH="0" baseline="0" noProof="0" dirty="0">
                <a:ln>
                  <a:noFill/>
                </a:ln>
                <a:solidFill>
                  <a:srgbClr val="0B34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Título do Trabalho</a:t>
            </a:r>
            <a:r>
              <a:rPr kumimoji="0" lang="pt-BR" altLang="pt-BR" sz="8000" b="0" i="0" u="none" strike="noStrike" kern="1200" cap="none" spc="0" normalizeH="0" baseline="0" noProof="0" dirty="0">
                <a:ln>
                  <a:noFill/>
                </a:ln>
                <a:solidFill>
                  <a:srgbClr val="0B34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B34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(quando for resultado de Projeto de Pesquisa realizado na Unisul, o título deve ser idêntico ao título do projeto que foi submetido para aprovação nos programas (PUIC, PIBIC, PIBITI;  Artigo 170, Artigo 171...),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1" i="0" u="sng" strike="noStrike" kern="1200" cap="none" spc="0" normalizeH="0" baseline="0" noProof="0" dirty="0">
                <a:ln>
                  <a:noFill/>
                </a:ln>
                <a:solidFill>
                  <a:srgbClr val="0B34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Área de conhecimento a  que pertence o trabalho</a:t>
            </a:r>
            <a:r>
              <a:rPr kumimoji="0" lang="pt-BR" alt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B34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444F67-30BC-6294-ACD2-1B1990CD385F}"/>
              </a:ext>
            </a:extLst>
          </p:cNvPr>
          <p:cNvSpPr txBox="1"/>
          <p:nvPr/>
        </p:nvSpPr>
        <p:spPr>
          <a:xfrm>
            <a:off x="5608320" y="487680"/>
            <a:ext cx="1847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180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180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218</Words>
  <Application>Microsoft Macintosh PowerPoint</Application>
  <PresentationFormat>Personalizar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Verdana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 Paula</dc:creator>
  <cp:lastModifiedBy>Geovan Guimarães</cp:lastModifiedBy>
  <cp:revision>44</cp:revision>
  <dcterms:created xsi:type="dcterms:W3CDTF">2007-04-30T12:53:49Z</dcterms:created>
  <dcterms:modified xsi:type="dcterms:W3CDTF">2026-10-16T13:50:32Z</dcterms:modified>
</cp:coreProperties>
</file>