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39604950"/>
  <p:notesSz cx="6662738" cy="983297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74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717" autoAdjust="0"/>
    <p:restoredTop sz="94660"/>
  </p:normalViewPr>
  <p:slideViewPr>
    <p:cSldViewPr>
      <p:cViewPr>
        <p:scale>
          <a:sx n="19" d="100"/>
          <a:sy n="19" d="100"/>
        </p:scale>
        <p:origin x="3256" y="144"/>
      </p:cViewPr>
      <p:guideLst>
        <p:guide orient="horz" pos="12474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36E4752-609A-E541-857A-93E0834CEE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1AD04DD-ABDE-369B-0371-B969688C538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A93EB25-1396-E843-9309-B58F38A3173B}" type="datetimeFigureOut">
              <a:rPr lang="pt-BR"/>
              <a:pPr>
                <a:defRPr/>
              </a:pPr>
              <a:t>05/10/2023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E046136-FEE6-AAE0-5638-E77150F65DE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39263"/>
            <a:ext cx="288766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0544884-6281-13CA-4FEA-3D08A20DDF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3488" y="9339263"/>
            <a:ext cx="288766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68FA86-1E5C-A34F-A344-966E55F853AB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A515858-5DBA-2CCE-4F38-F3EAAE60AB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63477DF-D7EC-7C1D-1060-D42628B94BA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163BC4A-CED7-1E44-8889-351DB5281B64}" type="datetimeFigureOut">
              <a:rPr lang="pt-BR"/>
              <a:pPr>
                <a:defRPr/>
              </a:pPr>
              <a:t>05/10/2023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2FAABE95-902E-8F6F-987D-9E0BF06DC69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973263" y="1228725"/>
            <a:ext cx="2716212" cy="3319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67AB82CA-3BD0-4B60-CE76-5A72EBB38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732338"/>
            <a:ext cx="5329238" cy="3871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os estilos de texto mestres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36FCA22-0E8F-E61E-E682-0B58D25DA37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39263"/>
            <a:ext cx="288766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223F05C-F8BD-2411-3D08-592FA78F73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73488" y="9339263"/>
            <a:ext cx="288766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AC62B4B-7192-1543-9A0E-E6A5966C3EB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2303125"/>
            <a:ext cx="27543125" cy="848995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2442488"/>
            <a:ext cx="22682200" cy="101219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039E33-2D75-99F2-93F4-C42550DA7C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0989A1-0DB5-D84C-9919-DE158F7815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1FD3D7-1B57-9D61-A7E3-133E0430E6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419471-37C4-604F-A0CF-A85F63615A6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4528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5FF9B4-FF33-CA4B-E8E4-4A855E9AE5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E3D721-57A8-F2CC-DD30-5FF9DCC808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184AF8-88FA-89B5-A2E8-CCF8417365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9922E-01D2-E142-AAA4-FC0B6E30CD9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91436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585913"/>
            <a:ext cx="7289800" cy="3379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838" y="1585913"/>
            <a:ext cx="21720175" cy="3379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7487D8-5321-7048-314A-53EA4C4050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786737-7B98-13ED-3704-420076F2FB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C01D21-3EF4-2C6E-3B51-BDF5555A55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922496-AAEC-734E-B0E9-5FD7687DC63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9587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B80BD7-802D-9354-4331-BDCF7A1AE7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C33826-A5C5-12E5-41DE-53531C5ABE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EEA4E8-9815-2F10-4A30-6703499468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206D3-D374-3B43-9CFD-A323626163C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0519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5449213"/>
            <a:ext cx="27544713" cy="7866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6786225"/>
            <a:ext cx="27544713" cy="86629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E4399C-83B2-860A-79A6-81FE511E0F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4BEAB4-62AF-4A6E-F87D-A2BE4CF4ED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22ED71-5FC5-07CC-6914-A64796018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1ED2DD-BFED-4C40-AEF1-8FD07EDC420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8704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838" y="9240838"/>
            <a:ext cx="14504987" cy="2613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9240838"/>
            <a:ext cx="14504988" cy="2613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296FE5-FAD1-FA54-6211-CC12D71C2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44D355-54AE-4883-2A4A-8DE17530AA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99CD8D-DE13-04E6-4EDD-23635624F9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83FC5B-AB7B-A146-A69A-9AC0061790C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1179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8864600"/>
            <a:ext cx="14316075" cy="3695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2560300"/>
            <a:ext cx="14316075" cy="2281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8864600"/>
            <a:ext cx="14322425" cy="3695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2560300"/>
            <a:ext cx="14322425" cy="228187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CD2981E-1150-3188-E812-3B2C3ACC25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8849151-AFBD-17E0-87F1-9E249F1C27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2369DB-AE79-9B27-4CB5-C74DE8D4CF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630B92-35B1-D644-99F7-0529BA0BBF3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991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4C93DB3-4B0E-F53E-6E20-24E137A40B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00C5443-2228-9B95-2F21-0267BD4BB2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6A9FE14-EE22-C57D-A865-9E31A9FB54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F2C1DA-FAAE-2843-BEA8-61ADA00EA1D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532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1B8D4FF-7EB3-C941-C5C5-D394AA723B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44087C0-001C-9455-C4C3-4DB0909D85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585154-F08A-40B8-9E5F-D23C61A05F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034BF-DCBD-2C47-9A28-9EC764E25FC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37769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576388"/>
            <a:ext cx="10660062" cy="67119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576388"/>
            <a:ext cx="18113375" cy="33802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8288338"/>
            <a:ext cx="10660062" cy="270906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254DD5-D8A5-27AB-3321-C221B21A6C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B6A17F-9340-5B3C-9AB0-FF4911F3C1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61AFC2-2DEE-BFDE-F171-4343D17E5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0BFEE-27DA-3B42-A30C-23D47E3748C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531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27724100"/>
            <a:ext cx="19442112" cy="32718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538538"/>
            <a:ext cx="19442112" cy="237632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30995938"/>
            <a:ext cx="19442112" cy="464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95D381D-22AB-FB51-7E3F-AF4654DDAD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DCAC64E-35FD-F1FF-C839-3480E8E611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7443C0-6020-0033-B88B-5A386B9792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AFF05-4A5D-A44C-B7F8-9BCC5725EA5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4807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EA29251-8DCC-A306-BAE1-81AC701D77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1585913"/>
            <a:ext cx="29162375" cy="660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1978" tIns="215989" rIns="431978" bIns="2159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9CF0B4-2224-DF7C-C8E7-AA24FFB8B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9240838"/>
            <a:ext cx="29162375" cy="261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1978" tIns="215989" rIns="431978" bIns="2159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69BD80E-0B7A-4B63-4346-4A932A83571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0838" y="36063238"/>
            <a:ext cx="7559675" cy="275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78" tIns="215989" rIns="431978" bIns="2159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68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952F75C-04AA-FEC2-6862-40A03FE46D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6063238"/>
            <a:ext cx="10261600" cy="275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78" tIns="215989" rIns="431978" bIns="21598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68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DA6A1CE-28E2-F553-7E35-F059F9A7D9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6063238"/>
            <a:ext cx="7559675" cy="275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1978" tIns="215989" rIns="431978" bIns="2159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6800"/>
            </a:lvl1pPr>
          </a:lstStyle>
          <a:p>
            <a:fld id="{82339368-FB4F-5B4D-AD67-B5D0FBEB85A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2pPr>
      <a:lvl3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3pPr>
      <a:lvl4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4pPr>
      <a:lvl5pPr algn="ctr" defTabSz="4318000" rtl="0" eaLnBrk="0" fontAlgn="base" hangingPunct="0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5pPr>
      <a:lvl6pPr marL="457200" algn="ctr" defTabSz="4318000" rtl="0" fontAlgn="base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6pPr>
      <a:lvl7pPr marL="914400" algn="ctr" defTabSz="4318000" rtl="0" fontAlgn="base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7pPr>
      <a:lvl8pPr marL="1371600" algn="ctr" defTabSz="4318000" rtl="0" fontAlgn="base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8pPr>
      <a:lvl9pPr marL="1828800" algn="ctr" defTabSz="4318000" rtl="0" fontAlgn="base">
        <a:spcBef>
          <a:spcPct val="0"/>
        </a:spcBef>
        <a:spcAft>
          <a:spcPct val="0"/>
        </a:spcAft>
        <a:defRPr sz="20700">
          <a:solidFill>
            <a:schemeClr val="tx2"/>
          </a:solidFill>
          <a:latin typeface="Arial" charset="0"/>
        </a:defRPr>
      </a:lvl9pPr>
    </p:titleStyle>
    <p:bodyStyle>
      <a:lvl1pPr marL="1617663" indent="-1617663" algn="l" defTabSz="4318000" rtl="0" eaLnBrk="0" fontAlgn="base" hangingPunct="0">
        <a:spcBef>
          <a:spcPct val="20000"/>
        </a:spcBef>
        <a:spcAft>
          <a:spcPct val="0"/>
        </a:spcAft>
        <a:buChar char="•"/>
        <a:defRPr sz="14900">
          <a:solidFill>
            <a:schemeClr val="tx1"/>
          </a:solidFill>
          <a:latin typeface="+mn-lt"/>
          <a:ea typeface="+mn-ea"/>
          <a:cs typeface="+mn-cs"/>
        </a:defRPr>
      </a:lvl1pPr>
      <a:lvl2pPr marL="3508375" indent="-1346200" algn="l" defTabSz="4318000" rtl="0" eaLnBrk="0" fontAlgn="base" hangingPunct="0">
        <a:spcBef>
          <a:spcPct val="20000"/>
        </a:spcBef>
        <a:spcAft>
          <a:spcPct val="0"/>
        </a:spcAft>
        <a:buChar char="–"/>
        <a:defRPr sz="13100">
          <a:solidFill>
            <a:schemeClr val="tx1"/>
          </a:solidFill>
          <a:latin typeface="+mn-lt"/>
        </a:defRPr>
      </a:lvl2pPr>
      <a:lvl3pPr marL="5399088" indent="-1081088" algn="l" defTabSz="4318000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18000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3438" indent="-1081088" algn="l" defTabSz="4318000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80638" indent="-1081088" algn="l" defTabSz="431800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7838" indent="-1081088" algn="l" defTabSz="431800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5038" indent="-1081088" algn="l" defTabSz="431800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2238" indent="-1081088" algn="l" defTabSz="4318000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>
            <a:extLst>
              <a:ext uri="{FF2B5EF4-FFF2-40B4-BE49-F238E27FC236}">
                <a16:creationId xmlns:a16="http://schemas.microsoft.com/office/drawing/2014/main" id="{AE7126F4-9486-747B-F2B0-4634B6C1F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413" y="4992688"/>
            <a:ext cx="268620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defTabSz="4318000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/>
              <a:t>Nome(s) completo(s) do(s) autor(es)</a:t>
            </a:r>
          </a:p>
        </p:txBody>
      </p:sp>
      <p:sp>
        <p:nvSpPr>
          <p:cNvPr id="4099" name="Text Box 8">
            <a:extLst>
              <a:ext uri="{FF2B5EF4-FFF2-40B4-BE49-F238E27FC236}">
                <a16:creationId xmlns:a16="http://schemas.microsoft.com/office/drawing/2014/main" id="{1296B1C3-3C66-5607-F8D6-85050FAA6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9210675"/>
            <a:ext cx="13711237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defTabSz="4318000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8600"/>
          </a:p>
        </p:txBody>
      </p:sp>
      <p:sp>
        <p:nvSpPr>
          <p:cNvPr id="4100" name="Text Box 10">
            <a:extLst>
              <a:ext uri="{FF2B5EF4-FFF2-40B4-BE49-F238E27FC236}">
                <a16:creationId xmlns:a16="http://schemas.microsoft.com/office/drawing/2014/main" id="{28F03670-7D65-F08E-6263-31942A685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9374188"/>
            <a:ext cx="13719175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defTabSz="4318000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pt-BR" altLang="pt-BR" sz="8600"/>
          </a:p>
        </p:txBody>
      </p:sp>
      <p:sp>
        <p:nvSpPr>
          <p:cNvPr id="4101" name="Text Box 12">
            <a:extLst>
              <a:ext uri="{FF2B5EF4-FFF2-40B4-BE49-F238E27FC236}">
                <a16:creationId xmlns:a16="http://schemas.microsoft.com/office/drawing/2014/main" id="{5EB58577-2275-4A96-E0CC-5445B09C8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50" y="9912350"/>
            <a:ext cx="13989050" cy="2042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defTabSz="4318000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 b="1"/>
              <a:t>Introdução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450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6000"/>
              <a:t>O texto do pôster deverá ser legível a uma distância de, pelo menos, 1m. Sugere-se fonte Arial, tamanho 26.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6000"/>
              <a:t>Utilizar os recursos disponíveis para o pôster despertar o interesse do público.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 b="1"/>
              <a:t>Objetivos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50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 b="1"/>
              <a:t>Metodologia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5000" b="1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6000"/>
              <a:t>Organizar as informações de modo que as ideias centrais do trabalho sejam facilmente compreendidas.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</p:txBody>
      </p:sp>
      <p:sp>
        <p:nvSpPr>
          <p:cNvPr id="4102" name="Text Box 13">
            <a:extLst>
              <a:ext uri="{FF2B5EF4-FFF2-40B4-BE49-F238E27FC236}">
                <a16:creationId xmlns:a16="http://schemas.microsoft.com/office/drawing/2014/main" id="{0D791E8B-5BC7-331F-3B87-B93348929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50" y="10093325"/>
            <a:ext cx="13719175" cy="292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2" tIns="45711" rIns="91422" bIns="45711">
            <a:spAutoFit/>
          </a:bodyPr>
          <a:lstStyle>
            <a:lvl1pPr defTabSz="4318000"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800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80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80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80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8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 b="1"/>
              <a:t>Resultados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5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6000"/>
              <a:t>Utilizar o mínimo de texto e o máximo de figuras, fotos, tabelas e gráficos possíveis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50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pt-BR" sz="50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 b="1"/>
              <a:t>Conclusões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5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pt-BR" sz="6000" b="1"/>
              <a:t>Bibliografia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860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pt-BR" altLang="pt-BR" sz="4100"/>
              <a:t>Apoio Financeiro: </a:t>
            </a:r>
            <a:r>
              <a:rPr lang="pt-BR" altLang="pt-BR" sz="4400"/>
              <a:t>mencionar vínculo com o Programa de origem (PUIC, PIBIC, PUIP, Ar. 170 e agências de fomento da pesquisa</a:t>
            </a:r>
            <a:endParaRPr lang="pt-BR" altLang="pt-BR" sz="4100"/>
          </a:p>
        </p:txBody>
      </p:sp>
      <p:sp>
        <p:nvSpPr>
          <p:cNvPr id="4103" name="CaixaDeTexto 1">
            <a:extLst>
              <a:ext uri="{FF2B5EF4-FFF2-40B4-BE49-F238E27FC236}">
                <a16:creationId xmlns:a16="http://schemas.microsoft.com/office/drawing/2014/main" id="{7999BAC2-3BB6-05E6-35CD-D59E7F0F3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0275" y="7062788"/>
            <a:ext cx="20308888" cy="323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14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13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7200"/>
              <a:t>UNIVERSIDADE DO SUL DE SANTA CATARINA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6000"/>
              <a:t>Curso, campus e endereço eletrônico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7200"/>
          </a:p>
        </p:txBody>
      </p:sp>
      <p:pic>
        <p:nvPicPr>
          <p:cNvPr id="4104" name="Imagem 1">
            <a:extLst>
              <a:ext uri="{FF2B5EF4-FFF2-40B4-BE49-F238E27FC236}">
                <a16:creationId xmlns:a16="http://schemas.microsoft.com/office/drawing/2014/main" id="{A2BD45E3-040C-2584-29C9-6EAAA8A949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7863" y="5267325"/>
            <a:ext cx="5546725" cy="233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tângulo de cantos arredondados 2">
            <a:extLst>
              <a:ext uri="{FF2B5EF4-FFF2-40B4-BE49-F238E27FC236}">
                <a16:creationId xmlns:a16="http://schemas.microsoft.com/office/drawing/2014/main" id="{15773925-4C98-A02D-E12F-829A9B57082E}"/>
              </a:ext>
            </a:extLst>
          </p:cNvPr>
          <p:cNvSpPr/>
          <p:nvPr/>
        </p:nvSpPr>
        <p:spPr bwMode="auto">
          <a:xfrm>
            <a:off x="598488" y="206375"/>
            <a:ext cx="31300737" cy="4510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just" eaLnBrk="1" hangingPunct="1">
              <a:defRPr/>
            </a:pPr>
            <a:r>
              <a:rPr lang="pt-BR" altLang="pt-BR" sz="8000" b="1" dirty="0">
                <a:solidFill>
                  <a:schemeClr val="bg1"/>
                </a:solidFill>
              </a:rPr>
              <a:t>Título do Trabalho</a:t>
            </a:r>
            <a:r>
              <a:rPr lang="pt-BR" altLang="pt-BR" sz="8000" dirty="0">
                <a:solidFill>
                  <a:schemeClr val="bg1"/>
                </a:solidFill>
              </a:rPr>
              <a:t>: </a:t>
            </a:r>
          </a:p>
          <a:p>
            <a:pPr algn="just" eaLnBrk="1" hangingPunct="1">
              <a:defRPr/>
            </a:pPr>
            <a:r>
              <a:rPr lang="pt-BR" altLang="pt-BR" sz="3200" dirty="0">
                <a:solidFill>
                  <a:schemeClr val="bg1"/>
                </a:solidFill>
              </a:rPr>
              <a:t>(quando for resultado de Projeto de Pesquisa realizado na Unisul, o título deve ser idêntico ao título do projeto que foi submetido para aprovação nos programas (PUIC, PIBIC, PIBITI;  Artigo 170, Artigo 171</a:t>
            </a:r>
            <a:r>
              <a:rPr lang="pt-BR" altLang="pt-BR" sz="3200">
                <a:solidFill>
                  <a:schemeClr val="bg1"/>
                </a:solidFill>
              </a:rPr>
              <a:t>...), </a:t>
            </a:r>
          </a:p>
          <a:p>
            <a:pPr algn="just" eaLnBrk="1" hangingPunct="1">
              <a:defRPr/>
            </a:pPr>
            <a:r>
              <a:rPr lang="pt-BR" altLang="pt-BR" sz="3200" b="1" u="sng">
                <a:solidFill>
                  <a:schemeClr val="bg1"/>
                </a:solidFill>
              </a:rPr>
              <a:t>Área </a:t>
            </a:r>
            <a:r>
              <a:rPr lang="pt-BR" altLang="pt-BR" sz="3200" b="1" u="sng" dirty="0">
                <a:solidFill>
                  <a:schemeClr val="bg1"/>
                </a:solidFill>
              </a:rPr>
              <a:t>de conhecimento a  que pertence o trabalho</a:t>
            </a:r>
            <a:r>
              <a:rPr lang="pt-BR" altLang="pt-BR" sz="32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180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180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183</Words>
  <Application>Microsoft Macintosh PowerPoint</Application>
  <PresentationFormat>Personalizar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Design padrão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Ana Paula</dc:creator>
  <cp:lastModifiedBy>Gisele Mazon</cp:lastModifiedBy>
  <cp:revision>39</cp:revision>
  <dcterms:created xsi:type="dcterms:W3CDTF">2007-04-30T12:53:49Z</dcterms:created>
  <dcterms:modified xsi:type="dcterms:W3CDTF">2023-10-05T15:12:20Z</dcterms:modified>
</cp:coreProperties>
</file>